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>
        <p:scale>
          <a:sx n="183" d="100"/>
          <a:sy n="183" d="100"/>
        </p:scale>
        <p:origin x="-3384" y="-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2B3-0EBA-7243-A488-FFA0BDF77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48610F-EFC9-5F40-B5E0-9DDEB59CA8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3D62C-9468-DF45-861E-C708B875C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CD477-B55F-4748-A10C-6C3CC7895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856B5-BE62-6D4C-9E4D-BFD141CCD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7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AAF4-5E4D-974E-AB87-37EE7515E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53D10F-180E-694A-88CB-CF396E7E25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D8DA2-E2E4-BE47-AE9A-327104DD0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B6C0E6-9D31-B646-B2B0-C225ACE20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8D0C3-8CDD-B144-9CD0-DD6AD7456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17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1300F0-78DB-5248-B7D4-FC1F44BB85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69AAD3-FDB0-F145-BD4A-49A4DC1E2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39FA0-8ACE-8841-A0CB-BEAC1E030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D6A0E-AEF9-C342-8DB2-368862B2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4B416-F3F1-AB45-9E9E-5FC7E6138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73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35323-C763-1947-91DF-E248739F4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02DE5-F45C-5D4E-8898-D16517F64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C71B5-823A-F745-A1CE-AF0E7D5FA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919CF-45E9-6648-BC9A-0AC458B1F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3D38F-011E-EF43-A648-7CD0BF43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50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95C9A-E7D7-784C-81A2-EC04FCB85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39FAE6-C942-6D41-BA1C-3708EF2ED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4E199-DADD-3C47-B259-CCB50EB5C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920CA-822A-C541-A30D-E41C1E53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BD0D7C-CCA7-8F40-8633-EFF41E89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117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39201-1D2A-604B-A2F2-7DFFF0DA5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FCBF7-0CCA-374E-B588-3E51C56994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0D34E7-2E9F-0E48-929F-6A1383B38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43095-FDC5-8F4E-9EA4-8EEB1BC0D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6DB87-94A8-774A-8D7F-68EAD5371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A592C-F6F3-D341-9281-BA015D3B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97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E66D-67CB-294E-9242-FB07DDDA1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E9E6D-3402-F949-8C97-C911FDA5A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0FD1DD-1CFD-B04E-BEB7-69AB36E83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62E183-5551-1740-9CC3-D9125B9E1E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A0C961-546C-C24F-85D0-FEB73EFFF8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43CAD8-CD27-1243-98B7-8054ABD23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143DAA-98FA-FA41-9506-3F11AA635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0D358-3356-F64F-A55A-842BA3A4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56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E160C-F5F6-8442-A111-3D2FAD109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7D066A-52FB-9947-AA46-F506F5589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14375E-2BDF-6A4D-803F-D31C1F1BE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569A4-EEF8-CE48-A63B-87E98B9E4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864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BFB299-54EC-BE45-AD45-FD69766A8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0B94A5-2FC8-824A-BADF-F89AE823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97602-10C6-9E47-85EC-4E861B91A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776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9092-36F2-084E-B99B-C9683CF7C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E407F-AC95-134A-83A6-5133D874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F0F489-73D6-2740-9DF5-0FCCBADF9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75C6F-A79D-4241-9DFA-2EAD78EC3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B13DF6-455D-6040-9302-1440892BE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800FD-EA8C-6548-9A0B-824088E44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914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AEDBE-18FF-9A46-A0CE-F46EB96F4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959E68-446A-B14A-9EC8-78C4DEB8B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3AAB8-70C9-0A42-A7B3-7E88880F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DBB1B-961F-0340-8D3D-EC848805C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26C9B-F38A-1747-BB4A-5DCE83FEF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4B2A2-4DBC-A941-8438-2925E9328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471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72623D-171E-4F49-8E01-AA8D762C2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0763B-AB8B-8A42-94EB-0518A13085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85EF3-8C2E-7640-9E38-073208C9DE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69DB9F-B5B9-DC49-A43F-79E1A43A839F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BC921-BC44-7E4F-869D-3E1CF8E1B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21B20-94ED-844A-BCFB-06211FCA00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3D2A11-E265-A749-9AEE-39B718AC0F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14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AAF8ED-5D9E-E84D-97DB-17304B77D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0" y="131763"/>
            <a:ext cx="3860800" cy="3378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0C36F28-D778-BC43-82FF-61F157839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6525"/>
            <a:ext cx="3860800" cy="3378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FB6A64-CC81-E44E-AC55-BF67DC81D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5200" y="3479800"/>
            <a:ext cx="3860800" cy="337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B19469-341D-7F4B-BDA5-75B70777B3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19487"/>
            <a:ext cx="3860800" cy="3378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18D2D5-06F4-7F46-89A7-C788B0901288}"/>
              </a:ext>
            </a:extLst>
          </p:cNvPr>
          <p:cNvSpPr txBox="1"/>
          <p:nvPr/>
        </p:nvSpPr>
        <p:spPr>
          <a:xfrm>
            <a:off x="10744200" y="9001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5E9E5B-B15C-3C47-B6D1-2337DDCAF966}"/>
              </a:ext>
            </a:extLst>
          </p:cNvPr>
          <p:cNvSpPr txBox="1"/>
          <p:nvPr/>
        </p:nvSpPr>
        <p:spPr>
          <a:xfrm>
            <a:off x="2087563" y="366032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3DFE53-187B-184F-B3B2-C663AC33EADA}"/>
              </a:ext>
            </a:extLst>
          </p:cNvPr>
          <p:cNvSpPr txBox="1"/>
          <p:nvPr/>
        </p:nvSpPr>
        <p:spPr>
          <a:xfrm>
            <a:off x="6096000" y="36603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7096DA-74F7-1847-93CE-32E1EEA9B59B}"/>
              </a:ext>
            </a:extLst>
          </p:cNvPr>
          <p:cNvSpPr txBox="1"/>
          <p:nvPr/>
        </p:nvSpPr>
        <p:spPr>
          <a:xfrm>
            <a:off x="2110138" y="3709307"/>
            <a:ext cx="282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CD5533-CD01-6B47-A805-9F0750321302}"/>
              </a:ext>
            </a:extLst>
          </p:cNvPr>
          <p:cNvSpPr txBox="1"/>
          <p:nvPr/>
        </p:nvSpPr>
        <p:spPr>
          <a:xfrm>
            <a:off x="6067815" y="370930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277071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1737</TotalTime>
  <Words>4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Ploughe</dc:creator>
  <cp:lastModifiedBy>Laura Ploughe</cp:lastModifiedBy>
  <cp:revision>3</cp:revision>
  <cp:lastPrinted>2020-05-05T20:19:27Z</cp:lastPrinted>
  <dcterms:created xsi:type="dcterms:W3CDTF">2020-05-05T17:43:02Z</dcterms:created>
  <dcterms:modified xsi:type="dcterms:W3CDTF">2020-05-06T22:43:34Z</dcterms:modified>
</cp:coreProperties>
</file>